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945301-2BB5-A34F-9D80-45CF4E387FD2}" v="6" dt="2022-11-07T15:07:34.5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vi Graham" userId="f23ca64e-3181-4820-9376-d2d3778ea3da" providerId="ADAL" clId="{B2945301-2BB5-A34F-9D80-45CF4E387FD2}"/>
    <pc:docChg chg="custSel modSld">
      <pc:chgData name="Levi Graham" userId="f23ca64e-3181-4820-9376-d2d3778ea3da" providerId="ADAL" clId="{B2945301-2BB5-A34F-9D80-45CF4E387FD2}" dt="2022-11-07T15:07:34.531" v="776" actId="122"/>
      <pc:docMkLst>
        <pc:docMk/>
      </pc:docMkLst>
      <pc:sldChg chg="modSp mod">
        <pc:chgData name="Levi Graham" userId="f23ca64e-3181-4820-9376-d2d3778ea3da" providerId="ADAL" clId="{B2945301-2BB5-A34F-9D80-45CF4E387FD2}" dt="2022-11-07T15:07:17.598" v="775" actId="14100"/>
        <pc:sldMkLst>
          <pc:docMk/>
          <pc:sldMk cId="2040050785" sldId="256"/>
        </pc:sldMkLst>
        <pc:spChg chg="mod">
          <ac:chgData name="Levi Graham" userId="f23ca64e-3181-4820-9376-d2d3778ea3da" providerId="ADAL" clId="{B2945301-2BB5-A34F-9D80-45CF4E387FD2}" dt="2022-11-07T15:07:10.181" v="774" actId="14100"/>
          <ac:spMkLst>
            <pc:docMk/>
            <pc:sldMk cId="2040050785" sldId="256"/>
            <ac:spMk id="2" creationId="{CE6D3DBC-F8DC-ADF1-0374-0EE66D7AF221}"/>
          </ac:spMkLst>
        </pc:spChg>
        <pc:spChg chg="mod">
          <ac:chgData name="Levi Graham" userId="f23ca64e-3181-4820-9376-d2d3778ea3da" providerId="ADAL" clId="{B2945301-2BB5-A34F-9D80-45CF4E387FD2}" dt="2022-11-07T15:07:17.598" v="775" actId="14100"/>
          <ac:spMkLst>
            <pc:docMk/>
            <pc:sldMk cId="2040050785" sldId="256"/>
            <ac:spMk id="3" creationId="{8485FA45-C64A-0929-C4B5-E6A4AD2A7E98}"/>
          </ac:spMkLst>
        </pc:spChg>
        <pc:picChg chg="mod">
          <ac:chgData name="Levi Graham" userId="f23ca64e-3181-4820-9376-d2d3778ea3da" providerId="ADAL" clId="{B2945301-2BB5-A34F-9D80-45CF4E387FD2}" dt="2022-11-07T15:06:48.935" v="771" actId="1076"/>
          <ac:picMkLst>
            <pc:docMk/>
            <pc:sldMk cId="2040050785" sldId="256"/>
            <ac:picMk id="5" creationId="{4BCADAAA-B202-7EA9-A2E3-2617463F7BAB}"/>
          </ac:picMkLst>
        </pc:picChg>
      </pc:sldChg>
      <pc:sldChg chg="modSp mod">
        <pc:chgData name="Levi Graham" userId="f23ca64e-3181-4820-9376-d2d3778ea3da" providerId="ADAL" clId="{B2945301-2BB5-A34F-9D80-45CF4E387FD2}" dt="2022-11-06T23:28:16.770" v="475" actId="403"/>
        <pc:sldMkLst>
          <pc:docMk/>
          <pc:sldMk cId="3975644370" sldId="257"/>
        </pc:sldMkLst>
        <pc:spChg chg="mod">
          <ac:chgData name="Levi Graham" userId="f23ca64e-3181-4820-9376-d2d3778ea3da" providerId="ADAL" clId="{B2945301-2BB5-A34F-9D80-45CF4E387FD2}" dt="2022-11-06T23:28:10.444" v="472" actId="122"/>
          <ac:spMkLst>
            <pc:docMk/>
            <pc:sldMk cId="3975644370" sldId="257"/>
            <ac:spMk id="2" creationId="{0B1C8468-5C89-0E7A-F1BC-071ECD92E7F4}"/>
          </ac:spMkLst>
        </pc:spChg>
        <pc:spChg chg="mod">
          <ac:chgData name="Levi Graham" userId="f23ca64e-3181-4820-9376-d2d3778ea3da" providerId="ADAL" clId="{B2945301-2BB5-A34F-9D80-45CF4E387FD2}" dt="2022-11-06T23:28:16.770" v="475" actId="403"/>
          <ac:spMkLst>
            <pc:docMk/>
            <pc:sldMk cId="3975644370" sldId="257"/>
            <ac:spMk id="3" creationId="{39B31B04-04CB-817E-72F4-6990981EC272}"/>
          </ac:spMkLst>
        </pc:spChg>
      </pc:sldChg>
      <pc:sldChg chg="modSp mod">
        <pc:chgData name="Levi Graham" userId="f23ca64e-3181-4820-9376-d2d3778ea3da" providerId="ADAL" clId="{B2945301-2BB5-A34F-9D80-45CF4E387FD2}" dt="2022-11-06T23:26:53.683" v="308" actId="403"/>
        <pc:sldMkLst>
          <pc:docMk/>
          <pc:sldMk cId="1939033759" sldId="258"/>
        </pc:sldMkLst>
        <pc:spChg chg="mod">
          <ac:chgData name="Levi Graham" userId="f23ca64e-3181-4820-9376-d2d3778ea3da" providerId="ADAL" clId="{B2945301-2BB5-A34F-9D80-45CF4E387FD2}" dt="2022-11-06T23:24:40.330" v="34" actId="2711"/>
          <ac:spMkLst>
            <pc:docMk/>
            <pc:sldMk cId="1939033759" sldId="258"/>
            <ac:spMk id="2" creationId="{69EC743F-98BD-48CE-F964-C4BED58AFE90}"/>
          </ac:spMkLst>
        </pc:spChg>
        <pc:spChg chg="mod">
          <ac:chgData name="Levi Graham" userId="f23ca64e-3181-4820-9376-d2d3778ea3da" providerId="ADAL" clId="{B2945301-2BB5-A34F-9D80-45CF4E387FD2}" dt="2022-11-06T23:26:53.683" v="308" actId="403"/>
          <ac:spMkLst>
            <pc:docMk/>
            <pc:sldMk cId="1939033759" sldId="258"/>
            <ac:spMk id="3" creationId="{DCA866BE-EDA0-C7A9-284D-A1C230A5C5DD}"/>
          </ac:spMkLst>
        </pc:spChg>
      </pc:sldChg>
      <pc:sldChg chg="modSp mod">
        <pc:chgData name="Levi Graham" userId="f23ca64e-3181-4820-9376-d2d3778ea3da" providerId="ADAL" clId="{B2945301-2BB5-A34F-9D80-45CF4E387FD2}" dt="2022-11-07T15:07:34.531" v="776" actId="122"/>
        <pc:sldMkLst>
          <pc:docMk/>
          <pc:sldMk cId="1540377531" sldId="260"/>
        </pc:sldMkLst>
        <pc:spChg chg="mod">
          <ac:chgData name="Levi Graham" userId="f23ca64e-3181-4820-9376-d2d3778ea3da" providerId="ADAL" clId="{B2945301-2BB5-A34F-9D80-45CF4E387FD2}" dt="2022-11-07T15:07:34.531" v="776" actId="122"/>
          <ac:spMkLst>
            <pc:docMk/>
            <pc:sldMk cId="1540377531" sldId="260"/>
            <ac:spMk id="2" creationId="{4662790C-0E5A-6279-B211-C73E996D5256}"/>
          </ac:spMkLst>
        </pc:spChg>
        <pc:spChg chg="mod">
          <ac:chgData name="Levi Graham" userId="f23ca64e-3181-4820-9376-d2d3778ea3da" providerId="ADAL" clId="{B2945301-2BB5-A34F-9D80-45CF4E387FD2}" dt="2022-11-06T23:30:44.849" v="770" actId="403"/>
          <ac:spMkLst>
            <pc:docMk/>
            <pc:sldMk cId="1540377531" sldId="260"/>
            <ac:spMk id="3" creationId="{E94CD198-3EC7-4FC6-7DDC-435047316757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0C3DA6-9558-B341-8345-6AFC2C5ADE02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280BAE-3EF9-8249-8032-8C63A6AD9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66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280BAE-3EF9-8249-8032-8C63A6AD9A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967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3DBC-F8DC-ADF1-0374-0EE66D7AF2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763077"/>
            <a:ext cx="7197726" cy="1622653"/>
          </a:xfrm>
        </p:spPr>
        <p:txBody>
          <a:bodyPr/>
          <a:lstStyle/>
          <a:p>
            <a:r>
              <a:rPr lang="en-US">
                <a:latin typeface="Century Gothic" panose="020B0502020202020204" pitchFamily="34" charset="0"/>
              </a:rPr>
              <a:t>Sprint 4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85FA45-C64A-0929-C4B5-E6A4AD2A7E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09419" y="4385732"/>
            <a:ext cx="3150705" cy="1405467"/>
          </a:xfrm>
        </p:spPr>
        <p:txBody>
          <a:bodyPr>
            <a:normAutofit/>
          </a:bodyPr>
          <a:lstStyle/>
          <a:p>
            <a:r>
              <a:rPr lang="en-US" sz="2400">
                <a:latin typeface="Century Gothic" panose="020B0502020202020204" pitchFamily="34" charset="0"/>
              </a:rPr>
              <a:t>Levi Graham</a:t>
            </a:r>
          </a:p>
          <a:p>
            <a:r>
              <a:rPr lang="en-US" sz="2400">
                <a:latin typeface="Century Gothic" panose="020B0502020202020204" pitchFamily="34" charset="0"/>
              </a:rPr>
              <a:t>Riley Nichols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4BCADAAA-B202-7EA9-A2E3-2617463F7B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79" t="25652" r="15507" b="25218"/>
          <a:stretch/>
        </p:blipFill>
        <p:spPr>
          <a:xfrm>
            <a:off x="8009420" y="516833"/>
            <a:ext cx="3150705" cy="224624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74F7A3B-BFAD-092D-21C4-F47E0DA279BE}"/>
              </a:ext>
            </a:extLst>
          </p:cNvPr>
          <p:cNvGrpSpPr/>
          <p:nvPr/>
        </p:nvGrpSpPr>
        <p:grpSpPr>
          <a:xfrm>
            <a:off x="308919" y="4864431"/>
            <a:ext cx="5016843" cy="1853536"/>
            <a:chOff x="308919" y="4864431"/>
            <a:chExt cx="5016843" cy="185353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3AA433C-D9A1-4A7B-76B2-C53B3203D05E}"/>
                </a:ext>
              </a:extLst>
            </p:cNvPr>
            <p:cNvSpPr/>
            <p:nvPr/>
          </p:nvSpPr>
          <p:spPr>
            <a:xfrm>
              <a:off x="308919" y="4868562"/>
              <a:ext cx="5016843" cy="169287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70C0E6ED-728D-25B9-F865-742DA75EC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8919" y="4864431"/>
              <a:ext cx="5016843" cy="18535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0050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C8468-5C89-0E7A-F1BC-071ECD92E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Century Gothic" panose="020B0502020202020204" pitchFamily="34" charset="0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31B04-04CB-817E-72F4-6990981EC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latin typeface="Century Gothic" panose="020B0502020202020204" pitchFamily="34" charset="0"/>
              </a:rPr>
              <a:t>Build Haptic Glove to use as input device into a computer.</a:t>
            </a:r>
          </a:p>
          <a:p>
            <a:r>
              <a:rPr lang="en-US" sz="2400">
                <a:latin typeface="Century Gothic" panose="020B0502020202020204" pitchFamily="34" charset="0"/>
              </a:rPr>
              <a:t>Build a working simulation to demonstrate the glove as an input.</a:t>
            </a:r>
          </a:p>
        </p:txBody>
      </p:sp>
    </p:spTree>
    <p:extLst>
      <p:ext uri="{BB962C8B-B14F-4D97-AF65-F5344CB8AC3E}">
        <p14:creationId xmlns:p14="http://schemas.microsoft.com/office/powerpoint/2010/main" val="3975644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C743F-98BD-48CE-F964-C4BED58AF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Century Gothic" panose="020B0502020202020204" pitchFamily="34" charset="0"/>
              </a:rPr>
              <a:t>What we accomplished in Sprint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866BE-EDA0-C7A9-284D-A1C230A5C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latin typeface="Century Gothic" panose="020B0502020202020204" pitchFamily="34" charset="0"/>
              </a:rPr>
              <a:t>Got 4 Flex Sensors and IMU working with an Arduino Uno.</a:t>
            </a:r>
          </a:p>
          <a:p>
            <a:r>
              <a:rPr lang="en-US" sz="2400">
                <a:latin typeface="Century Gothic" panose="020B0502020202020204" pitchFamily="34" charset="0"/>
              </a:rPr>
              <a:t>Built Python GUI to display sensor data through a Serial connection.</a:t>
            </a:r>
          </a:p>
        </p:txBody>
      </p:sp>
    </p:spTree>
    <p:extLst>
      <p:ext uri="{BB962C8B-B14F-4D97-AF65-F5344CB8AC3E}">
        <p14:creationId xmlns:p14="http://schemas.microsoft.com/office/powerpoint/2010/main" val="1939033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print 5 Demo">
            <a:hlinkClick r:id="" action="ppaction://media"/>
            <a:extLst>
              <a:ext uri="{FF2B5EF4-FFF2-40B4-BE49-F238E27FC236}">
                <a16:creationId xmlns:a16="http://schemas.microsoft.com/office/drawing/2014/main" id="{52CC4E56-ED32-5E4F-45C6-4AA30979E4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3175"/>
            <a:ext cx="121920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03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2790C-0E5A-6279-B211-C73E996D5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Century Gothic" panose="020B0502020202020204" pitchFamily="34" charset="0"/>
              </a:rPr>
              <a:t>What’s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CD198-3EC7-4FC6-7DDC-435047316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latin typeface="Century Gothic" panose="020B0502020202020204" pitchFamily="34" charset="0"/>
              </a:rPr>
              <a:t>Figure out the problem with our Arduino RP2040 Connect</a:t>
            </a:r>
          </a:p>
          <a:p>
            <a:r>
              <a:rPr lang="en-US" sz="2400">
                <a:latin typeface="Century Gothic" panose="020B0502020202020204" pitchFamily="34" charset="0"/>
              </a:rPr>
              <a:t>Build full glove circuit with the RP2040 Connect and work with Serial Communication</a:t>
            </a:r>
          </a:p>
          <a:p>
            <a:r>
              <a:rPr lang="en-US" sz="2400">
                <a:latin typeface="Century Gothic" panose="020B0502020202020204" pitchFamily="34" charset="0"/>
              </a:rPr>
              <a:t>Start figuring out how Unity works to start on simulation</a:t>
            </a:r>
          </a:p>
        </p:txBody>
      </p:sp>
    </p:spTree>
    <p:extLst>
      <p:ext uri="{BB962C8B-B14F-4D97-AF65-F5344CB8AC3E}">
        <p14:creationId xmlns:p14="http://schemas.microsoft.com/office/powerpoint/2010/main" val="1540377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9C5D-E8DE-514C-4D57-DFE3BCFFA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700866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US" sz="4400" b="1">
                <a:latin typeface="Century Gothic" panose="020B0502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993212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Application>Microsoft Office PowerPoint</Application>
  <PresentationFormat>Widescreen</PresentationFormat>
  <Slides>6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Celestial</vt:lpstr>
      <vt:lpstr>Sprint 4 Presentation</vt:lpstr>
      <vt:lpstr>Project Overview</vt:lpstr>
      <vt:lpstr>What we accomplished in Sprint 4</vt:lpstr>
      <vt:lpstr>PowerPoint Presentation</vt:lpstr>
      <vt:lpstr>What’s Next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4 Presentation</dc:title>
  <dc:creator>Levi Graham</dc:creator>
  <cp:revision>1</cp:revision>
  <dcterms:created xsi:type="dcterms:W3CDTF">2022-11-06T23:13:17Z</dcterms:created>
  <dcterms:modified xsi:type="dcterms:W3CDTF">2022-11-07T15:07:52Z</dcterms:modified>
</cp:coreProperties>
</file>

<file path=docProps/thumbnail.jpeg>
</file>